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9" r:id="rId6"/>
    <p:sldId id="280" r:id="rId7"/>
    <p:sldId id="277" r:id="rId8"/>
    <p:sldId id="281" r:id="rId9"/>
    <p:sldId id="274" r:id="rId10"/>
    <p:sldId id="275" r:id="rId11"/>
    <p:sldId id="276" r:id="rId12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55" autoAdjust="0"/>
  </p:normalViewPr>
  <p:slideViewPr>
    <p:cSldViewPr snapToGrid="0" snapToObjects="1">
      <p:cViewPr>
        <p:scale>
          <a:sx n="100" d="100"/>
          <a:sy n="100" d="100"/>
        </p:scale>
        <p:origin x="-110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7316-5766-3D43-802B-589053A4F28D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53F5-24A0-EF4B-AD23-106311B03BD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23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1579-3C53-CD43-804F-179BB722BA17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CDC6-102A-9244-96CD-7F30BA095D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25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First </a:t>
            </a:r>
            <a:r>
              <a:rPr lang="nb-NO" dirty="0" err="1" smtClean="0"/>
              <a:t>of</a:t>
            </a:r>
            <a:r>
              <a:rPr lang="nb-NO" dirty="0" smtClean="0"/>
              <a:t> all, I </a:t>
            </a:r>
            <a:r>
              <a:rPr lang="nb-NO" dirty="0" err="1" smtClean="0"/>
              <a:t>would</a:t>
            </a:r>
            <a:r>
              <a:rPr lang="nb-NO" dirty="0" smtClean="0"/>
              <a:t> like to </a:t>
            </a:r>
            <a:r>
              <a:rPr lang="nb-NO" dirty="0" err="1" smtClean="0"/>
              <a:t>convey</a:t>
            </a:r>
            <a:r>
              <a:rPr lang="nb-NO" dirty="0" smtClean="0"/>
              <a:t> </a:t>
            </a:r>
            <a:r>
              <a:rPr lang="nb-NO" dirty="0" err="1" smtClean="0"/>
              <a:t>greetings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five</a:t>
            </a:r>
            <a:r>
              <a:rPr lang="nb-NO" dirty="0" smtClean="0"/>
              <a:t> Norwegian </a:t>
            </a:r>
            <a:r>
              <a:rPr lang="nb-NO" dirty="0" err="1" smtClean="0"/>
              <a:t>politicians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participated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pilot. 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all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sorry</a:t>
            </a:r>
            <a:r>
              <a:rPr lang="nb-NO" dirty="0" smtClean="0"/>
              <a:t> not to be </a:t>
            </a:r>
            <a:r>
              <a:rPr lang="nb-NO" dirty="0" err="1" smtClean="0"/>
              <a:t>able</a:t>
            </a:r>
            <a:r>
              <a:rPr lang="nb-NO" dirty="0" smtClean="0"/>
              <a:t> to </a:t>
            </a:r>
            <a:r>
              <a:rPr lang="nb-NO" dirty="0" err="1" smtClean="0"/>
              <a:t>participate</a:t>
            </a:r>
            <a:r>
              <a:rPr lang="nb-NO" dirty="0" smtClean="0"/>
              <a:t>, </a:t>
            </a:r>
            <a:r>
              <a:rPr lang="nb-NO" dirty="0" err="1" smtClean="0"/>
              <a:t>partly</a:t>
            </a:r>
            <a:r>
              <a:rPr lang="nb-NO" dirty="0" smtClean="0"/>
              <a:t> due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fact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</a:t>
            </a:r>
            <a:r>
              <a:rPr lang="nb-NO" dirty="0" err="1" smtClean="0"/>
              <a:t>changed</a:t>
            </a:r>
            <a:r>
              <a:rPr lang="nb-NO" dirty="0" smtClean="0"/>
              <a:t> </a:t>
            </a:r>
            <a:r>
              <a:rPr lang="nb-NO" dirty="0" err="1" smtClean="0"/>
              <a:t>positions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Norwegian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elections</a:t>
            </a:r>
            <a:r>
              <a:rPr lang="nb-NO" baseline="0" dirty="0" smtClean="0"/>
              <a:t> in September, and </a:t>
            </a:r>
            <a:r>
              <a:rPr lang="nb-NO" baseline="0" dirty="0" err="1" smtClean="0"/>
              <a:t>partly</a:t>
            </a:r>
            <a:r>
              <a:rPr lang="nb-NO" baseline="0" dirty="0" smtClean="0"/>
              <a:t> due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fact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December</a:t>
            </a:r>
            <a:r>
              <a:rPr lang="nb-NO" baseline="0" dirty="0" smtClean="0"/>
              <a:t> is a </a:t>
            </a:r>
            <a:r>
              <a:rPr lang="nb-NO" baseline="0" dirty="0" err="1" smtClean="0"/>
              <a:t>busy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month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both</a:t>
            </a:r>
            <a:r>
              <a:rPr lang="nb-NO" baseline="0" dirty="0" smtClean="0"/>
              <a:t> summing up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year</a:t>
            </a:r>
            <a:r>
              <a:rPr lang="nb-NO" baseline="0" dirty="0" smtClean="0"/>
              <a:t> and planning for 2016. 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I </a:t>
            </a:r>
            <a:r>
              <a:rPr lang="nb-NO" dirty="0" err="1" smtClean="0"/>
              <a:t>would</a:t>
            </a:r>
            <a:r>
              <a:rPr lang="nb-NO" dirty="0" smtClean="0"/>
              <a:t> like to</a:t>
            </a:r>
            <a:r>
              <a:rPr lang="nb-NO" baseline="0" dirty="0" smtClean="0"/>
              <a:t> sum-up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briefly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</a:t>
            </a:r>
            <a:r>
              <a:rPr lang="nb-NO" dirty="0" err="1" smtClean="0"/>
              <a:t>bjective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pilot,the</a:t>
            </a:r>
            <a:r>
              <a:rPr lang="nb-NO" dirty="0" smtClean="0"/>
              <a:t> </a:t>
            </a:r>
            <a:r>
              <a:rPr lang="nb-NO" dirty="0" err="1" smtClean="0"/>
              <a:t>activities</a:t>
            </a:r>
            <a:r>
              <a:rPr lang="nb-NO" dirty="0" smtClean="0"/>
              <a:t> and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r>
              <a:rPr lang="nb-NO" dirty="0" smtClean="0"/>
              <a:t> </a:t>
            </a:r>
            <a:r>
              <a:rPr lang="nb-NO" dirty="0" err="1" smtClean="0"/>
              <a:t>expressed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participants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73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Recapture the objectives</a:t>
            </a:r>
            <a:r>
              <a:rPr lang="en-US" baseline="0" dirty="0" smtClean="0"/>
              <a:t> of the WP as summed-up by Gabor </a:t>
            </a:r>
            <a:r>
              <a:rPr lang="en-US" baseline="0" dirty="0" err="1" smtClean="0"/>
              <a:t>Zongor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NO partners and KS been supportive.</a:t>
            </a:r>
          </a:p>
          <a:p>
            <a:r>
              <a:rPr lang="en-US" dirty="0" smtClean="0"/>
              <a:t>The actual work has been carried out in HU.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07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results were formulated by TOOSZ  in February 2014 – when planning WP4. Gabor </a:t>
            </a:r>
            <a:r>
              <a:rPr lang="en-US" dirty="0" err="1" smtClean="0"/>
              <a:t>Zongor</a:t>
            </a:r>
            <a:r>
              <a:rPr lang="en-US" dirty="0" smtClean="0"/>
              <a:t> has summed-up </a:t>
            </a:r>
            <a:r>
              <a:rPr lang="en-US" dirty="0" err="1" smtClean="0"/>
              <a:t>hthe</a:t>
            </a:r>
            <a:r>
              <a:rPr lang="en-US" baseline="0" dirty="0" smtClean="0"/>
              <a:t> results. I will focus on the pilot.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Aim to have an improved knowledge base to develop and implement qualified actions :</a:t>
            </a:r>
          </a:p>
          <a:p>
            <a:r>
              <a:rPr lang="en-US" dirty="0" smtClean="0"/>
              <a:t>Experience from case studies - the pilots</a:t>
            </a:r>
            <a:r>
              <a:rPr lang="en-US" baseline="0" dirty="0" smtClean="0"/>
              <a:t> part of this</a:t>
            </a:r>
            <a:endParaRPr lang="en-US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2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KS </a:t>
            </a:r>
            <a:r>
              <a:rPr lang="nb-NO" dirty="0" err="1" smtClean="0"/>
              <a:t>contributed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development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implementation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pilot.</a:t>
            </a:r>
          </a:p>
          <a:p>
            <a:r>
              <a:rPr lang="nb-NO" baseline="0" dirty="0" err="1" smtClean="0"/>
              <a:t>Selecting</a:t>
            </a:r>
            <a:r>
              <a:rPr lang="nb-NO" baseline="0" dirty="0" smtClean="0"/>
              <a:t> and matching NO and Hu </a:t>
            </a:r>
            <a:r>
              <a:rPr lang="nb-NO" baseline="0" dirty="0" err="1" smtClean="0"/>
              <a:t>participants</a:t>
            </a:r>
            <a:endParaRPr lang="nb-NO" baseline="0" dirty="0" smtClean="0"/>
          </a:p>
          <a:p>
            <a:r>
              <a:rPr lang="nb-NO" baseline="0" dirty="0" err="1" smtClean="0"/>
              <a:t>Faciltate</a:t>
            </a:r>
            <a:r>
              <a:rPr lang="nb-NO" baseline="0" dirty="0" smtClean="0"/>
              <a:t> and </a:t>
            </a:r>
            <a:r>
              <a:rPr lang="nb-NO" baseline="0" smtClean="0"/>
              <a:t>coordinate</a:t>
            </a:r>
            <a:r>
              <a:rPr lang="nb-NO" baseline="0" dirty="0" smtClean="0"/>
              <a:t> NO </a:t>
            </a:r>
            <a:r>
              <a:rPr lang="nb-NO" baseline="0" dirty="0" err="1" smtClean="0"/>
              <a:t>activities</a:t>
            </a:r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err="1" smtClean="0"/>
              <a:t>There</a:t>
            </a:r>
            <a:r>
              <a:rPr lang="nb-NO" baseline="0" dirty="0" smtClean="0"/>
              <a:t> has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4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brief questions to the participants to get some feed-back in their experiences and impressions after participating in these activities.</a:t>
            </a:r>
          </a:p>
          <a:p>
            <a:r>
              <a:rPr lang="en-US" dirty="0" smtClean="0"/>
              <a:t>As you know Gender Equality has been on the Norwegian political agenda for decades. </a:t>
            </a:r>
            <a:r>
              <a:rPr lang="en-US" dirty="0" err="1" smtClean="0"/>
              <a:t>Womens</a:t>
            </a:r>
            <a:r>
              <a:rPr lang="en-US" dirty="0" smtClean="0"/>
              <a:t> right to vote 1913.  </a:t>
            </a:r>
            <a:r>
              <a:rPr lang="en-US" dirty="0" err="1" smtClean="0"/>
              <a:t>Ombud</a:t>
            </a:r>
            <a:r>
              <a:rPr lang="en-US" dirty="0" smtClean="0"/>
              <a:t> for Equal Status for men and women 1978.</a:t>
            </a:r>
          </a:p>
          <a:p>
            <a:r>
              <a:rPr lang="en-US" dirty="0" smtClean="0"/>
              <a:t>The Gender equality act was introduced in 1979, and laid the foundation for much of the development within this field, which resulted in a framework focusing on facilitating what we could call work-life balance, making it possible to combine work and </a:t>
            </a:r>
            <a:r>
              <a:rPr lang="en-US" dirty="0" err="1" smtClean="0"/>
              <a:t>familiy</a:t>
            </a:r>
            <a:r>
              <a:rPr lang="en-US" dirty="0" smtClean="0"/>
              <a:t> life. Although political parties today may have different points of views depending on political </a:t>
            </a:r>
            <a:r>
              <a:rPr lang="en-US" dirty="0" err="1" smtClean="0"/>
              <a:t>colour</a:t>
            </a:r>
            <a:r>
              <a:rPr lang="en-US" dirty="0" smtClean="0"/>
              <a:t> with regard to how and what measures should be introduced to achieve a good balance between work and family life, Norway is a country with long traditions and a solid framework to facilitate this.</a:t>
            </a:r>
          </a:p>
          <a:p>
            <a:r>
              <a:rPr lang="en-US" dirty="0" smtClean="0"/>
              <a:t>We have talked a lot about the Nordic Model in the project we have had together with TOOSZ on Decent Work and Tripartite cooperation. What </a:t>
            </a:r>
            <a:r>
              <a:rPr lang="en-US" dirty="0" err="1" smtClean="0"/>
              <a:t>characterisis</a:t>
            </a:r>
            <a:r>
              <a:rPr lang="en-US" dirty="0" smtClean="0"/>
              <a:t> the Nordic Model is a well developed welfare state, which includes a welfare scheme also to facilitate WLB – such as kindergartens that parents can afford, maternity leave, sick-leave arrangements (when children are sick), flexible working hours etc.</a:t>
            </a:r>
          </a:p>
          <a:p>
            <a:r>
              <a:rPr lang="en-US" dirty="0" smtClean="0"/>
              <a:t>These are expensive measures/schemes.</a:t>
            </a:r>
          </a:p>
          <a:p>
            <a:r>
              <a:rPr lang="en-US" dirty="0" smtClean="0"/>
              <a:t>The Nordic Model also faces challenges…….</a:t>
            </a:r>
          </a:p>
          <a:p>
            <a:r>
              <a:rPr lang="en-US" dirty="0" smtClean="0"/>
              <a:t>When Norwegian pilot participants visit Hungarian colleagues they bring this reality with them. And a good portion of curiosity about life, people and politics in Hungary.</a:t>
            </a:r>
          </a:p>
          <a:p>
            <a:r>
              <a:rPr lang="en-US" dirty="0" smtClean="0"/>
              <a:t>Some statements to illustrate this.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conclude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statements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participants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I </a:t>
            </a:r>
            <a:r>
              <a:rPr lang="nb-NO" dirty="0" err="1" smtClean="0"/>
              <a:t>think</a:t>
            </a:r>
            <a:r>
              <a:rPr lang="nb-NO" dirty="0" smtClean="0"/>
              <a:t> </a:t>
            </a:r>
            <a:r>
              <a:rPr lang="nb-NO" dirty="0" err="1" smtClean="0"/>
              <a:t>reflects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thoughts</a:t>
            </a:r>
            <a:r>
              <a:rPr lang="nb-NO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90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01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</a:t>
            </a:r>
            <a:r>
              <a:rPr lang="nb-NO" dirty="0" err="1" smtClean="0"/>
              <a:t>look</a:t>
            </a:r>
            <a:r>
              <a:rPr lang="nb-NO" dirty="0" smtClean="0"/>
              <a:t> forward to listen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results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experiences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five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Hungarian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porticipants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pilot.</a:t>
            </a:r>
          </a:p>
          <a:p>
            <a:r>
              <a:rPr lang="en-US" dirty="0" smtClean="0"/>
              <a:t>Thank you for your attention.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5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A6CE-277B-024A-8B1A-BE182A2883E2}" type="datetimeFigureOut">
              <a:rPr lang="nb-NO" smtClean="0"/>
              <a:pPr/>
              <a:t>03.12.2015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0889"/>
            <a:ext cx="8229600" cy="29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AE0A3B8A-167A-FB47-9297-7615BADF4C5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1596572"/>
            <a:ext cx="7436468" cy="812800"/>
          </a:xfrm>
        </p:spPr>
        <p:txBody>
          <a:bodyPr/>
          <a:lstStyle/>
          <a:p>
            <a:r>
              <a:rPr lang="en-US" dirty="0" smtClean="0"/>
              <a:t>The Gender Pilot – some comments</a:t>
            </a:r>
            <a:r>
              <a:rPr lang="en-US" dirty="0"/>
              <a:t/>
            </a:r>
            <a:br>
              <a:rPr lang="en-US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8170" y="2794019"/>
            <a:ext cx="6400800" cy="1008724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Gunnbjørg </a:t>
            </a:r>
            <a:r>
              <a:rPr lang="nb-NO" dirty="0" err="1" smtClean="0"/>
              <a:t>Naavik</a:t>
            </a:r>
            <a:endParaRPr lang="nb-NO" dirty="0" smtClean="0"/>
          </a:p>
          <a:p>
            <a:r>
              <a:rPr lang="nb-NO" dirty="0" smtClean="0"/>
              <a:t>The Norwegian Association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and Regional </a:t>
            </a:r>
            <a:r>
              <a:rPr lang="nb-NO" dirty="0" err="1" smtClean="0"/>
              <a:t>Authorities</a:t>
            </a:r>
            <a:r>
              <a:rPr lang="nb-NO" dirty="0" smtClean="0"/>
              <a:t>-KS </a:t>
            </a:r>
          </a:p>
          <a:p>
            <a:r>
              <a:rPr lang="nb-NO" dirty="0" smtClean="0"/>
              <a:t>Budapest, 3 </a:t>
            </a:r>
            <a:r>
              <a:rPr lang="nb-NO" dirty="0" err="1"/>
              <a:t>D</a:t>
            </a:r>
            <a:r>
              <a:rPr lang="nb-NO" dirty="0" err="1" smtClean="0"/>
              <a:t>ecember</a:t>
            </a:r>
            <a:r>
              <a:rPr lang="nb-NO" dirty="0" smtClean="0"/>
              <a:t> 2015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53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Overall Objective of the Project and the Pilot</a:t>
            </a:r>
            <a:endParaRPr lang="nb-NO" b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733550"/>
            <a:ext cx="3008313" cy="43926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(WP4)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Strengthening women’s role in public and political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 the balance between work and private life</a:t>
            </a:r>
          </a:p>
          <a:p>
            <a:endParaRPr lang="en-US" dirty="0"/>
          </a:p>
          <a:p>
            <a:r>
              <a:rPr lang="en-US" dirty="0"/>
              <a:t>Pilot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Exchange of experiences in the theme of work life balance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03.12.2015</a:t>
            </a:fld>
            <a:endParaRPr lang="nb-NO"/>
          </a:p>
        </p:txBody>
      </p:sp>
      <p:pic>
        <p:nvPicPr>
          <p:cNvPr id="4099" name="Picture 3" descr="C:\Users\3185gna\Pictures\HU25 Gender\806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390775"/>
            <a:ext cx="3371849" cy="25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Expected Results from WP4 Gender Issues</a:t>
            </a:r>
            <a:endParaRPr lang="nb-NO" b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Improved </a:t>
            </a:r>
            <a:r>
              <a:rPr lang="en-US" dirty="0"/>
              <a:t>knowledge base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Experience from case studies - the 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 on gender issues in the municipalities – the national survey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dialogue between local and central government on gender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action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03.12.2015</a:t>
            </a:fld>
            <a:endParaRPr lang="nb-NO"/>
          </a:p>
        </p:txBody>
      </p:sp>
      <p:pic>
        <p:nvPicPr>
          <p:cNvPr id="5122" name="Picture 2" descr="C:\Users\3185gna\Pictures\HU25 Gender\8038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28850"/>
            <a:ext cx="3467100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/>
              <a:pPr/>
              <a:t>03.12.2015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Kick-off in Budapest April 2014</a:t>
            </a:r>
          </a:p>
          <a:p>
            <a:r>
              <a:rPr lang="en-US" sz="2000" dirty="0"/>
              <a:t>Hungarian colleagues to Norway in June 2014</a:t>
            </a:r>
          </a:p>
          <a:p>
            <a:r>
              <a:rPr lang="en-US" sz="2000" dirty="0"/>
              <a:t>Norwegian participants to Hungary in September 2014</a:t>
            </a:r>
          </a:p>
          <a:p>
            <a:r>
              <a:rPr lang="en-US" sz="2000" dirty="0"/>
              <a:t>Workshop in Oslo September 2015</a:t>
            </a:r>
          </a:p>
          <a:p>
            <a:r>
              <a:rPr lang="en-US" sz="2000" dirty="0"/>
              <a:t>Sum-up in Budapest December 2015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714625"/>
            <a:ext cx="3638550" cy="29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657225"/>
          </a:xfrm>
        </p:spPr>
        <p:txBody>
          <a:bodyPr>
            <a:normAutofit fontScale="62500" lnSpcReduction="20000"/>
          </a:bodyPr>
          <a:lstStyle/>
          <a:p>
            <a:endParaRPr lang="nb-NO" dirty="0" smtClean="0"/>
          </a:p>
          <a:p>
            <a:r>
              <a:rPr lang="nb-NO" sz="3800" b="0" dirty="0" smtClean="0"/>
              <a:t>Pilot </a:t>
            </a:r>
            <a:r>
              <a:rPr lang="nb-NO" sz="3800" b="0" dirty="0" err="1" smtClean="0"/>
              <a:t>Activities</a:t>
            </a:r>
            <a:r>
              <a:rPr lang="nb-NO" sz="3800" b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64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/>
              <a:t>Some</a:t>
            </a:r>
            <a:r>
              <a:rPr lang="nb-NO" b="0" dirty="0"/>
              <a:t> Norwegian </a:t>
            </a:r>
            <a:r>
              <a:rPr lang="nb-NO" b="0" dirty="0" err="1"/>
              <a:t>Experiences</a:t>
            </a:r>
            <a:endParaRPr lang="nb-NO" b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28825"/>
            <a:ext cx="3008313" cy="4097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Hectic – but exciting -</a:t>
            </a:r>
            <a:r>
              <a:rPr lang="en-US" dirty="0" err="1"/>
              <a:t>programmes</a:t>
            </a:r>
            <a:r>
              <a:rPr lang="en-US" dirty="0"/>
              <a:t> both in Norway and Hungary – as much as possible within the timeframe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couple of days extra would have been useful – shadowing each others’ daily life, both as politicians and family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Cooperation with HU functioned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Expectations fulfilled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Would be interested to cooperate further on issue - given the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specific results from the exchange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New knowledge-new friendships (also in NO)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More conscious about what we have achieved on gender equality in NO. Still have a lot to do.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03.12.2015</a:t>
            </a:fld>
            <a:endParaRPr lang="nb-NO"/>
          </a:p>
        </p:txBody>
      </p:sp>
      <p:pic>
        <p:nvPicPr>
          <p:cNvPr id="6146" name="Picture 2" descr="C:\Users\3185gna\Pictures\HU25 Gender\8012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724150"/>
            <a:ext cx="4295776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Statement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«New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my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behalf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related</a:t>
            </a:r>
            <a:r>
              <a:rPr lang="nb-NO" dirty="0" smtClean="0"/>
              <a:t> </a:t>
            </a:r>
            <a:r>
              <a:rPr lang="nb-NO" dirty="0" err="1" smtClean="0"/>
              <a:t>issue</a:t>
            </a:r>
            <a:r>
              <a:rPr lang="nb-NO" dirty="0" smtClean="0"/>
              <a:t>. </a:t>
            </a:r>
            <a:r>
              <a:rPr lang="nb-NO" dirty="0" err="1" smtClean="0"/>
              <a:t>Especially</a:t>
            </a:r>
            <a:r>
              <a:rPr lang="nb-NO" dirty="0" smtClean="0"/>
              <a:t> </a:t>
            </a:r>
            <a:r>
              <a:rPr lang="nb-NO" dirty="0" err="1" smtClean="0"/>
              <a:t>regarding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importance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, legal </a:t>
            </a:r>
            <a:r>
              <a:rPr lang="nb-NO" dirty="0" err="1" smtClean="0"/>
              <a:t>framework</a:t>
            </a:r>
            <a:r>
              <a:rPr lang="nb-NO" dirty="0" smtClean="0"/>
              <a:t> and </a:t>
            </a:r>
            <a:r>
              <a:rPr lang="nb-NO" dirty="0" err="1" smtClean="0"/>
              <a:t>practical</a:t>
            </a:r>
            <a:r>
              <a:rPr lang="nb-NO" dirty="0" smtClean="0"/>
              <a:t> </a:t>
            </a:r>
            <a:r>
              <a:rPr lang="nb-NO" dirty="0" err="1" smtClean="0"/>
              <a:t>solutions</a:t>
            </a:r>
            <a:r>
              <a:rPr lang="nb-NO" dirty="0" smtClean="0"/>
              <a:t>. </a:t>
            </a:r>
            <a:r>
              <a:rPr lang="nb-NO" dirty="0" err="1" smtClean="0"/>
              <a:t>Equality</a:t>
            </a:r>
            <a:r>
              <a:rPr lang="nb-NO" dirty="0" smtClean="0"/>
              <a:t> and </a:t>
            </a: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issues</a:t>
            </a:r>
            <a:r>
              <a:rPr lang="nb-NO" dirty="0" smtClean="0"/>
              <a:t> is not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count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beeing</a:t>
            </a:r>
            <a:r>
              <a:rPr lang="nb-NO" dirty="0" smtClean="0"/>
              <a:t> </a:t>
            </a:r>
            <a:r>
              <a:rPr lang="nb-NO" dirty="0" err="1" smtClean="0"/>
              <a:t>solved</a:t>
            </a:r>
            <a:r>
              <a:rPr lang="nb-NO" dirty="0" smtClean="0"/>
              <a:t> </a:t>
            </a:r>
            <a:r>
              <a:rPr lang="nb-NO" dirty="0" err="1" smtClean="0"/>
              <a:t>once</a:t>
            </a:r>
            <a:r>
              <a:rPr lang="nb-NO" dirty="0" smtClean="0"/>
              <a:t> and for all. If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seriously</a:t>
            </a:r>
            <a:r>
              <a:rPr lang="nb-NO" dirty="0" smtClean="0"/>
              <a:t> </a:t>
            </a:r>
            <a:r>
              <a:rPr lang="nb-NO" dirty="0" err="1" smtClean="0"/>
              <a:t>think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all human </a:t>
            </a:r>
            <a:r>
              <a:rPr lang="nb-NO" dirty="0" err="1" smtClean="0"/>
              <a:t>beeings</a:t>
            </a:r>
            <a:r>
              <a:rPr lang="nb-NO" dirty="0" smtClean="0"/>
              <a:t> – </a:t>
            </a:r>
            <a:r>
              <a:rPr lang="nb-NO" dirty="0" err="1" smtClean="0"/>
              <a:t>independent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gender</a:t>
            </a:r>
            <a:r>
              <a:rPr lang="nb-NO" dirty="0" smtClean="0"/>
              <a:t> – </a:t>
            </a:r>
            <a:r>
              <a:rPr lang="nb-NO" dirty="0" err="1" smtClean="0"/>
              <a:t>should</a:t>
            </a:r>
            <a:r>
              <a:rPr lang="nb-NO" dirty="0" smtClean="0"/>
              <a:t> have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possibilities</a:t>
            </a:r>
            <a:r>
              <a:rPr lang="nb-NO" dirty="0" smtClean="0"/>
              <a:t> and </a:t>
            </a:r>
            <a:r>
              <a:rPr lang="nb-NO" dirty="0" err="1" smtClean="0"/>
              <a:t>rights</a:t>
            </a:r>
            <a:r>
              <a:rPr lang="nb-NO" dirty="0" smtClean="0"/>
              <a:t> in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abilities</a:t>
            </a:r>
            <a:r>
              <a:rPr lang="nb-NO" dirty="0" smtClean="0"/>
              <a:t>, </a:t>
            </a:r>
            <a:r>
              <a:rPr lang="nb-NO" dirty="0" err="1" smtClean="0"/>
              <a:t>following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interests</a:t>
            </a:r>
            <a:r>
              <a:rPr lang="nb-NO" dirty="0" smtClean="0"/>
              <a:t> for </a:t>
            </a:r>
            <a:r>
              <a:rPr lang="nb-NO" dirty="0" err="1" smtClean="0"/>
              <a:t>education</a:t>
            </a:r>
            <a:r>
              <a:rPr lang="nb-NO" dirty="0" smtClean="0"/>
              <a:t> and </a:t>
            </a:r>
            <a:r>
              <a:rPr lang="nb-NO" dirty="0" err="1" smtClean="0"/>
              <a:t>work</a:t>
            </a:r>
            <a:r>
              <a:rPr lang="nb-NO" dirty="0" smtClean="0"/>
              <a:t>, </a:t>
            </a:r>
            <a:r>
              <a:rPr lang="nb-NO" dirty="0" err="1" smtClean="0"/>
              <a:t>society</a:t>
            </a:r>
            <a:r>
              <a:rPr lang="nb-NO" dirty="0" smtClean="0"/>
              <a:t> must have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measures</a:t>
            </a:r>
            <a:r>
              <a:rPr lang="nb-NO" dirty="0" smtClean="0"/>
              <a:t> to </a:t>
            </a:r>
            <a:r>
              <a:rPr lang="nb-NO" dirty="0" err="1" smtClean="0"/>
              <a:t>facilitate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8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Statement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«I have </a:t>
            </a:r>
            <a:r>
              <a:rPr lang="nb-NO" dirty="0" err="1" smtClean="0"/>
              <a:t>gained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Hungarian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r>
              <a:rPr lang="nb-NO" dirty="0" smtClean="0"/>
              <a:t> as a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democracy</a:t>
            </a:r>
            <a:r>
              <a:rPr lang="nb-NO" dirty="0" smtClean="0"/>
              <a:t>, and a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democratic</a:t>
            </a:r>
            <a:r>
              <a:rPr lang="nb-NO" dirty="0" smtClean="0"/>
              <a:t> system </a:t>
            </a:r>
            <a:r>
              <a:rPr lang="nb-NO" dirty="0" err="1" smtClean="0"/>
              <a:t>functioning</a:t>
            </a:r>
            <a:r>
              <a:rPr lang="nb-NO" dirty="0" smtClean="0"/>
              <a:t> </a:t>
            </a:r>
            <a:r>
              <a:rPr lang="nb-NO" dirty="0" err="1" smtClean="0"/>
              <a:t>differently</a:t>
            </a:r>
            <a:r>
              <a:rPr lang="nb-NO" dirty="0" smtClean="0"/>
              <a:t> from in Norway. I have </a:t>
            </a:r>
            <a:r>
              <a:rPr lang="nb-NO" dirty="0" err="1" smtClean="0"/>
              <a:t>seen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it </a:t>
            </a:r>
            <a:r>
              <a:rPr lang="nb-NO" dirty="0" err="1" smtClean="0"/>
              <a:t>comes</a:t>
            </a:r>
            <a:r>
              <a:rPr lang="nb-NO" dirty="0" smtClean="0"/>
              <a:t> to </a:t>
            </a: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r>
              <a:rPr lang="nb-NO" dirty="0" smtClean="0"/>
              <a:t>, and met </a:t>
            </a:r>
            <a:r>
              <a:rPr lang="nb-NO" dirty="0" err="1" smtClean="0"/>
              <a:t>strong</a:t>
            </a:r>
            <a:r>
              <a:rPr lang="nb-NO" dirty="0" smtClean="0"/>
              <a:t> and </a:t>
            </a:r>
            <a:r>
              <a:rPr lang="nb-NO" dirty="0" err="1" smtClean="0"/>
              <a:t>skilled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beeing</a:t>
            </a:r>
            <a:r>
              <a:rPr lang="nb-NO" dirty="0" smtClean="0"/>
              <a:t> in front </a:t>
            </a:r>
            <a:r>
              <a:rPr lang="nb-NO" dirty="0" err="1" smtClean="0"/>
              <a:t>wishing</a:t>
            </a:r>
            <a:r>
              <a:rPr lang="nb-NO" dirty="0" smtClean="0"/>
              <a:t> to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r>
              <a:rPr lang="nb-NO" dirty="0" smtClean="0"/>
              <a:t>. I have </a:t>
            </a:r>
            <a:r>
              <a:rPr lang="nb-NO" dirty="0" err="1" smtClean="0"/>
              <a:t>seen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beautiful</a:t>
            </a:r>
            <a:r>
              <a:rPr lang="nb-NO" dirty="0" smtClean="0"/>
              <a:t> </a:t>
            </a:r>
            <a:r>
              <a:rPr lang="nb-NO" dirty="0" err="1" smtClean="0"/>
              <a:t>Hungarian</a:t>
            </a:r>
            <a:r>
              <a:rPr lang="nb-NO" dirty="0" smtClean="0"/>
              <a:t> country, </a:t>
            </a:r>
            <a:r>
              <a:rPr lang="nb-NO" dirty="0" err="1" smtClean="0"/>
              <a:t>the</a:t>
            </a:r>
            <a:r>
              <a:rPr lang="nb-NO" dirty="0" smtClean="0"/>
              <a:t> countryside, </a:t>
            </a:r>
            <a:r>
              <a:rPr lang="nb-NO" dirty="0" err="1" smtClean="0"/>
              <a:t>small</a:t>
            </a:r>
            <a:r>
              <a:rPr lang="nb-NO" dirty="0" smtClean="0"/>
              <a:t> </a:t>
            </a:r>
            <a:r>
              <a:rPr lang="nb-NO" dirty="0" err="1" smtClean="0"/>
              <a:t>villages</a:t>
            </a:r>
            <a:r>
              <a:rPr lang="nb-NO" dirty="0" smtClean="0"/>
              <a:t> and </a:t>
            </a:r>
            <a:r>
              <a:rPr lang="nb-NO" dirty="0" err="1" smtClean="0"/>
              <a:t>fantastic</a:t>
            </a:r>
            <a:r>
              <a:rPr lang="nb-NO" dirty="0" smtClean="0"/>
              <a:t> Budapest. Rich in </a:t>
            </a:r>
            <a:r>
              <a:rPr lang="nb-NO" dirty="0" err="1" smtClean="0"/>
              <a:t>culture</a:t>
            </a:r>
            <a:r>
              <a:rPr lang="nb-NO" dirty="0" smtClean="0"/>
              <a:t> and </a:t>
            </a:r>
            <a:r>
              <a:rPr lang="nb-NO" dirty="0" err="1" smtClean="0"/>
              <a:t>kind</a:t>
            </a:r>
            <a:r>
              <a:rPr lang="nb-NO" dirty="0" smtClean="0"/>
              <a:t> and </a:t>
            </a:r>
            <a:r>
              <a:rPr lang="nb-NO" dirty="0" err="1" smtClean="0"/>
              <a:t>polite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.»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59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r>
              <a:rPr lang="nb-NO" dirty="0" smtClean="0"/>
              <a:t> !</a:t>
            </a:r>
          </a:p>
          <a:p>
            <a:pPr marL="0" indent="0" algn="ctr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C:\Users\3185gna\Pictures\HU25 Gender\2014-09-05 18 17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519516"/>
            <a:ext cx="4724401" cy="28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962276" y="14192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r>
              <a:rPr lang="nb-NO" dirty="0" smtClean="0"/>
              <a:t> 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10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931</Words>
  <Application>Microsoft Office PowerPoint</Application>
  <PresentationFormat>Skjermfremvisning (4:3)</PresentationFormat>
  <Paragraphs>81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KS_slidemaster</vt:lpstr>
      <vt:lpstr>1_KS_slidemaster</vt:lpstr>
      <vt:lpstr>Office Theme</vt:lpstr>
      <vt:lpstr>Office Theme</vt:lpstr>
      <vt:lpstr>The Gender Pilot – some comments </vt:lpstr>
      <vt:lpstr>Overall Objective of the Project and the Pilot</vt:lpstr>
      <vt:lpstr>Expected Results from WP4 Gender Issues</vt:lpstr>
      <vt:lpstr>PowerPoint-presentasjon</vt:lpstr>
      <vt:lpstr>Some Norwegian Experiences</vt:lpstr>
      <vt:lpstr>Statement</vt:lpstr>
      <vt:lpstr>Statement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Gunnbjørg Nåvik</cp:lastModifiedBy>
  <cp:revision>297</cp:revision>
  <cp:lastPrinted>2015-11-30T14:29:09Z</cp:lastPrinted>
  <dcterms:created xsi:type="dcterms:W3CDTF">2012-01-12T22:02:15Z</dcterms:created>
  <dcterms:modified xsi:type="dcterms:W3CDTF">2015-12-03T07:49:24Z</dcterms:modified>
</cp:coreProperties>
</file>